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61" r:id="rId4"/>
    <p:sldId id="262" r:id="rId5"/>
    <p:sldId id="263" r:id="rId6"/>
    <p:sldId id="264" r:id="rId7"/>
    <p:sldId id="273" r:id="rId8"/>
    <p:sldId id="289" r:id="rId9"/>
    <p:sldId id="288" r:id="rId10"/>
    <p:sldId id="265" r:id="rId11"/>
    <p:sldId id="274" r:id="rId12"/>
    <p:sldId id="258" r:id="rId13"/>
    <p:sldId id="259" r:id="rId14"/>
    <p:sldId id="291" r:id="rId15"/>
    <p:sldId id="260" r:id="rId16"/>
    <p:sldId id="287" r:id="rId17"/>
    <p:sldId id="290" r:id="rId18"/>
    <p:sldId id="266" r:id="rId19"/>
    <p:sldId id="292" r:id="rId20"/>
    <p:sldId id="293" r:id="rId21"/>
    <p:sldId id="267" r:id="rId22"/>
    <p:sldId id="294" r:id="rId23"/>
    <p:sldId id="295" r:id="rId24"/>
    <p:sldId id="296" r:id="rId25"/>
    <p:sldId id="268" r:id="rId26"/>
    <p:sldId id="269" r:id="rId27"/>
    <p:sldId id="286" r:id="rId28"/>
    <p:sldId id="270" r:id="rId29"/>
    <p:sldId id="297" r:id="rId30"/>
    <p:sldId id="298" r:id="rId31"/>
    <p:sldId id="299" r:id="rId32"/>
    <p:sldId id="281" r:id="rId33"/>
    <p:sldId id="283" r:id="rId34"/>
    <p:sldId id="284" r:id="rId35"/>
    <p:sldId id="285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9F723C-6701-4883-BEB1-BD4C862B4E1F}">
          <p14:sldIdLst>
            <p14:sldId id="256"/>
            <p14:sldId id="257"/>
            <p14:sldId id="261"/>
            <p14:sldId id="262"/>
            <p14:sldId id="263"/>
            <p14:sldId id="264"/>
            <p14:sldId id="273"/>
            <p14:sldId id="289"/>
            <p14:sldId id="288"/>
            <p14:sldId id="265"/>
            <p14:sldId id="274"/>
            <p14:sldId id="258"/>
            <p14:sldId id="259"/>
            <p14:sldId id="291"/>
            <p14:sldId id="260"/>
            <p14:sldId id="287"/>
            <p14:sldId id="290"/>
            <p14:sldId id="266"/>
            <p14:sldId id="292"/>
            <p14:sldId id="293"/>
            <p14:sldId id="267"/>
            <p14:sldId id="294"/>
            <p14:sldId id="295"/>
            <p14:sldId id="296"/>
            <p14:sldId id="268"/>
            <p14:sldId id="269"/>
            <p14:sldId id="286"/>
            <p14:sldId id="270"/>
            <p14:sldId id="297"/>
            <p14:sldId id="298"/>
            <p14:sldId id="299"/>
            <p14:sldId id="281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B22DF3-85EE-411E-88B4-048C2BBC09C3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83F09C-5F7D-4DE9-9DF7-38AAC98425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094520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913B07-2C48-4C91-BB5D-215332AACE7F}" type="datetimeFigureOut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96D21-D8D1-49AC-9491-92A4677D30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1539357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6D21-D8D1-49AC-9491-92A4677D309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996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머리글 개체 틀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FE96D21-D8D1-49AC-9491-92A4677D309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523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96D21-D8D1-49AC-9491-92A4677D3091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5" name="머리글 개체 틀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1394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38E87-02BC-4B13-88FF-99C38FCBC639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CB1FD-7171-48D5-AF9E-A3789E5E6C44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6B33D-E9B4-4B8F-B2E2-EA1A7F89E171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46D72-145B-462C-9329-49355675220E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FE4EC-D2DD-45E1-BB24-9DDC29E3E4BE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4599A-64C4-4E81-B3F0-B883281F9DB4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7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82C505-0D92-40A6-A605-932D9BE02D79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D693F-60FB-4A9E-9AC8-F5C13150BC42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970109-7E5A-443F-B047-D96AE4A8DFAD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2E60D-692B-4283-822F-59D428F80E09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2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662A4-BC01-4555-9C3B-D1BB88662ABB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8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F8AA39-E082-411F-BF32-811FB6CF8C54}" type="datetime1">
              <a:rPr lang="ko-KR" altLang="en-US" smtClean="0"/>
              <a:t>2018-09-17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 smtClean="0"/>
              <a:t>www.memaker.co.kr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블록코딩과 문제 해결 논리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ko-KR" altLang="en-US" sz="20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엔트리를</a:t>
            </a:r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활용한 </a:t>
            </a:r>
            <a:endParaRPr lang="en-US" altLang="ko-KR" sz="20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거리 측정기 만들기</a:t>
            </a:r>
            <a:r>
              <a:rPr lang="en-US" altLang="ko-KR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 descr="C:\Users\openfingers_laptop\Pictures\프로젝트이미지\KakaoTalk_20180701_2034287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46365"/>
            <a:ext cx="2286508" cy="173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penfingers_laptop\Pictures\평촌초PPT 교재이미지\엔트리이미지_배경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66" y="5127171"/>
            <a:ext cx="1657474" cy="1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openfingers_laptop\Pictures\memaker_logo_invisib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2083"/>
            <a:ext cx="1078686" cy="1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6528" y="48676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만들면서 배우는 코딩 교육 미메이커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9" name="Picture 2" descr="C:\Users\openfingers_laptop\Pictures\평촌초PPT 교재이미지\스마트 거리측정기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046365"/>
            <a:ext cx="2520280" cy="175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7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4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7170" name="Picture 2" descr="C:\Users\openfingers_laptop\Pictures\평촌초PPT 교재이미지\드라이버설치_펌웨어 설치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700808"/>
            <a:ext cx="7016766" cy="4984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5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69507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초음파센</a:t>
            </a:r>
            <a:r>
              <a:rPr lang="ko-KR" altLang="en-US" sz="4000" dirty="0">
                <a:latin typeface="헤움네모고딕172" pitchFamily="18" charset="-127"/>
                <a:ea typeface="헤움네모고딕172" pitchFamily="18" charset="-127"/>
              </a:rPr>
              <a:t>서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알아보기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 descr="C:\Users\openfingers_laptop\Pictures\평촌초PPT 교재이미지\학습주제1-1_초음파센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13466"/>
            <a:ext cx="8929044" cy="5463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84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헤움네모고딕172" pitchFamily="18" charset="-127"/>
                <a:ea typeface="헤움네모고딕172" pitchFamily="18" charset="-127"/>
              </a:rPr>
              <a:t>초음파센서 알아보기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0" name="Picture 2" descr="C:\Users\openfingers_laptop\Pictures\평촌초PPT 교재이미지\초음파센서_더알아보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8" y="1392316"/>
            <a:ext cx="8910978" cy="546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0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>
                <a:latin typeface="헤움네모고딕172" pitchFamily="18" charset="-127"/>
                <a:ea typeface="헤움네모고딕172" pitchFamily="18" charset="-127"/>
              </a:rPr>
              <a:t>초음파센서 알아보기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8" y="1174004"/>
            <a:ext cx="8892480" cy="568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663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엔트리로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초음파센서 확인하기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088" y="1247773"/>
            <a:ext cx="5342208" cy="55922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93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명령어 블록 창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65881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초음파센서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56" y="1340768"/>
            <a:ext cx="5024424" cy="5519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1"/>
          <a:stretch/>
        </p:blipFill>
        <p:spPr bwMode="auto">
          <a:xfrm>
            <a:off x="5312804" y="2492896"/>
            <a:ext cx="1872208" cy="1167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525" y="3730846"/>
            <a:ext cx="1902487" cy="11329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7185012" y="2636912"/>
            <a:ext cx="1862472" cy="1378840"/>
          </a:xfrm>
          <a:prstGeom prst="wedgeEllipseCallout">
            <a:avLst>
              <a:gd name="adj1" fmla="val -54228"/>
              <a:gd name="adj2" fmla="val 4000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손바닥 또는 책으로 거리를 측정해본다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45" name="Picture 5" descr="C:\Users\openfingers_laptop\Pictures\평촌초PPT 교재이미지\초음파센서주의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933" y="5877272"/>
            <a:ext cx="4130067" cy="98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9700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알아보기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24" y="1622313"/>
            <a:ext cx="8618435" cy="52093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알아보기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748464" cy="5223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881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학습 주제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코딩보드의 초음파센서와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LCD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의 작동원리를 알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초음파센서와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LCD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활용한 거리측정기의 알고리즘을 이해 할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코딩보드와 블록코딩으로 스마트 거리 측정기를 만들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알아보기</a:t>
            </a:r>
            <a:r>
              <a:rPr lang="en-US" altLang="ko-KR" sz="4000" dirty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145533"/>
            <a:ext cx="8532440" cy="42457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48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엔트리로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확인하기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609432"/>
            <a:ext cx="6013386" cy="5248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엔트리로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확인하기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348880"/>
            <a:ext cx="722624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590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17216"/>
            <a:ext cx="6312120" cy="5440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형 설명선 5"/>
          <p:cNvSpPr/>
          <p:nvPr/>
        </p:nvSpPr>
        <p:spPr>
          <a:xfrm>
            <a:off x="7055768" y="2348880"/>
            <a:ext cx="2088232" cy="1904113"/>
          </a:xfrm>
          <a:prstGeom prst="wedgeEllipseCallout">
            <a:avLst>
              <a:gd name="adj1" fmla="val -70969"/>
              <a:gd name="adj2" fmla="val 282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현재 </a:t>
            </a:r>
            <a:r>
              <a:rPr lang="ko-KR" altLang="en-US" sz="14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LCD </a:t>
            </a:r>
            <a:r>
              <a:rPr lang="ko-KR" altLang="en-US" sz="14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백라이트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업데이트 중이라 작동이 안될 수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33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거리측정기 알고리즘 확인하기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509316"/>
            <a:ext cx="5547216" cy="5348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56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94057"/>
            <a:ext cx="8037582" cy="4677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거리 측정기 조립하기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6804248" y="1988840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설명서를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참고해서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조립하세요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5202" y="2304863"/>
            <a:ext cx="4213802" cy="3428454"/>
            <a:chOff x="755576" y="1772816"/>
            <a:chExt cx="5832648" cy="434841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772816"/>
              <a:ext cx="5446446" cy="4348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타원형 설명선 5"/>
            <p:cNvSpPr/>
            <p:nvPr/>
          </p:nvSpPr>
          <p:spPr>
            <a:xfrm>
              <a:off x="4499992" y="3140968"/>
              <a:ext cx="2088232" cy="1904113"/>
            </a:xfrm>
            <a:prstGeom prst="wedgeEllipseCallout">
              <a:avLst>
                <a:gd name="adj1" fmla="val -92255"/>
                <a:gd name="adj2" fmla="val 1816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헤움네모고딕172" pitchFamily="18" charset="-127"/>
                  <a:ea typeface="헤움네모고딕172" pitchFamily="18" charset="-127"/>
                </a:rPr>
                <a:t>오브젝트를 모두 지워주세요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헤움네모고딕172" pitchFamily="18" charset="-127"/>
                  <a:ea typeface="헤움네모고딕172" pitchFamily="18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4221088"/>
              <a:ext cx="2736304" cy="13681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82" y="2314016"/>
            <a:ext cx="3934790" cy="3428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29698" y="4111705"/>
            <a:ext cx="1488132" cy="123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형 설명선 10"/>
          <p:cNvSpPr/>
          <p:nvPr/>
        </p:nvSpPr>
        <p:spPr>
          <a:xfrm>
            <a:off x="6397850" y="2670254"/>
            <a:ext cx="1656184" cy="1501276"/>
          </a:xfrm>
          <a:prstGeom prst="wedgeEllipseCallout">
            <a:avLst>
              <a:gd name="adj1" fmla="val -61318"/>
              <a:gd name="adj2" fmla="val 4861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 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추가하기를 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클릭 합니다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" y="2132856"/>
            <a:ext cx="850622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오브젝트가 뭐죠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?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7784" y="242088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418521"/>
            <a:ext cx="4104456" cy="37214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56891"/>
            <a:ext cx="3659356" cy="255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2123728" y="2631331"/>
            <a:ext cx="643521" cy="64352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형 설명선 16"/>
          <p:cNvSpPr/>
          <p:nvPr/>
        </p:nvSpPr>
        <p:spPr>
          <a:xfrm>
            <a:off x="2767249" y="2923499"/>
            <a:ext cx="2053528" cy="1728193"/>
          </a:xfrm>
          <a:prstGeom prst="wedgeEllipseCallout">
            <a:avLst>
              <a:gd name="adj1" fmla="val -57529"/>
              <a:gd name="adj2" fmla="val -4563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 추가하기에서 </a:t>
            </a: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글상자를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선택하고 적용하기를 클릭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1460585" y="4913239"/>
            <a:ext cx="1385242" cy="1226742"/>
          </a:xfrm>
          <a:prstGeom prst="wedgeEllipseCallout">
            <a:avLst>
              <a:gd name="adj1" fmla="val 58811"/>
              <a:gd name="adj2" fmla="val -4033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적용하기 버튼을 클릭하면 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6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50416"/>
            <a:ext cx="7086500" cy="5307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4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7" descr="ë¹ë°©ì ëí ì´ë¯¸ì§ ê²ìê²°ê³¼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08"/>
          <a:stretch/>
        </p:blipFill>
        <p:spPr bwMode="auto">
          <a:xfrm>
            <a:off x="420442" y="2693757"/>
            <a:ext cx="7091734" cy="395208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openfingers_laptop\Pictures\평촌초PPT 교재이미지\침대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512" y="2420888"/>
            <a:ext cx="4360229" cy="470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내 방에 가구를 놓는다면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?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7" name="Picture 3" descr="C:\Users\openfingers_laptop\Pictures\평촌초PPT 교재이미지\줄자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76" y="3021842"/>
            <a:ext cx="2230264" cy="2230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penfingers_laptop\Pictures\평촌초PPT 교재이미지\책상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3021842"/>
            <a:ext cx="3295911" cy="329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openfingers_laptop\Pictures\평촌초PPT 교재이미지\의자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7794" y="3848691"/>
            <a:ext cx="2372760" cy="2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타원형 설명선 12"/>
          <p:cNvSpPr/>
          <p:nvPr/>
        </p:nvSpPr>
        <p:spPr>
          <a:xfrm>
            <a:off x="1475656" y="1836433"/>
            <a:ext cx="2376264" cy="1904113"/>
          </a:xfrm>
          <a:prstGeom prst="wedgeEllipseCallout">
            <a:avLst>
              <a:gd name="adj1" fmla="val -57368"/>
              <a:gd name="adj2" fmla="val 4117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쉽게 측정하는 방법은 없을까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?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36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코딩 해설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9" y="1772816"/>
            <a:ext cx="7776864" cy="4662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1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코딩 해설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43075"/>
            <a:ext cx="8696325" cy="511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10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6"/>
          <a:stretch/>
        </p:blipFill>
        <p:spPr bwMode="auto">
          <a:xfrm>
            <a:off x="755576" y="1628800"/>
            <a:ext cx="6300740" cy="20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공유 작품 불러오기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5508104" y="2331245"/>
            <a:ext cx="2304256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작품 공유하기로 들어 갑니다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7" y="3861048"/>
            <a:ext cx="6300740" cy="27206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형 설명선 8"/>
          <p:cNvSpPr/>
          <p:nvPr/>
        </p:nvSpPr>
        <p:spPr>
          <a:xfrm>
            <a:off x="6156176" y="5085184"/>
            <a:ext cx="2376264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라고 입력하고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엔터키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입력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445224"/>
            <a:ext cx="5256584" cy="84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523160"/>
            <a:ext cx="3000375" cy="233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공유 작품 불러오기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81011" y="3933056"/>
            <a:ext cx="946947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4114453" y="2523160"/>
            <a:ext cx="2592288" cy="1372842"/>
          </a:xfrm>
          <a:prstGeom prst="wedgeEllipseCallout">
            <a:avLst>
              <a:gd name="adj1" fmla="val -62789"/>
              <a:gd name="adj2" fmla="val 5678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마우스 포인터를 올려놓고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코드보기를 바로 클릭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5076056" y="5538528"/>
            <a:ext cx="792088" cy="22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6044877" y="3689973"/>
            <a:ext cx="2592288" cy="1372842"/>
          </a:xfrm>
          <a:prstGeom prst="wedgeEllipseCallout">
            <a:avLst>
              <a:gd name="adj1" fmla="val -60570"/>
              <a:gd name="adj2" fmla="val 852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내용에서 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코드보기를 클릭도 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7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불러온 작품으로 실행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타원형 설명선 4"/>
          <p:cNvSpPr/>
          <p:nvPr/>
        </p:nvSpPr>
        <p:spPr>
          <a:xfrm>
            <a:off x="6084168" y="3177326"/>
            <a:ext cx="2592288" cy="1372842"/>
          </a:xfrm>
          <a:prstGeom prst="wedgeEllipseCallout">
            <a:avLst>
              <a:gd name="adj1" fmla="val -60570"/>
              <a:gd name="adj2" fmla="val 852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코딩보드가 연결되었는지 확인하고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시작하기를 클릭합니다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28670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/>
          <a:stretch/>
        </p:blipFill>
        <p:spPr bwMode="auto">
          <a:xfrm>
            <a:off x="683568" y="1916831"/>
            <a:ext cx="4745682" cy="3468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5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정리하기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조립 키트는 모두 분해하여 봉투에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 보드의 부품은 제자리에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두 가지를 모두 끝내면 제자리에서 오른손을 들고 선생님을 기다립니다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en-US" altLang="ko-KR" dirty="0" smtClean="0">
              <a:latin typeface="헤움네모고딕172" pitchFamily="18" charset="-127"/>
              <a:ea typeface="헤움네모고딕172" pitchFamily="18" charset="-127"/>
            </a:endParaRPr>
          </a:p>
          <a:p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7650" name="Picture 2" descr="C:\Users\openfingers_laptop\Pictures\평촌초PPT 교재이미지\손들고 있는 학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08177"/>
            <a:ext cx="2765672" cy="27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1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스마트 자를 활용하여 편하게 측정</a:t>
            </a:r>
            <a:endParaRPr lang="ko-KR" altLang="en-US" sz="36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146" name="Picture 2" descr="C:\Users\openfingers_laptop\Pictures\평촌초PPT 교재이미지\praise_stud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4"/>
          <a:stretch/>
        </p:blipFill>
        <p:spPr bwMode="auto">
          <a:xfrm>
            <a:off x="3995936" y="2579762"/>
            <a:ext cx="5148064" cy="43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9971464">
            <a:off x="5470781" y="224638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창의력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800337">
            <a:off x="7483206" y="2287646"/>
            <a:ext cx="8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논리력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 rot="9171563">
            <a:off x="6159447" y="1951776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1700000">
            <a:off x="8212465" y="2288205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0" name="Picture 2" descr="C:\Users\openfingers_laptop\Pictures\평촌초PPT 교재이미지\스마트 거리측정기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861048"/>
            <a:ext cx="424978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4"/>
          <a:stretch/>
        </p:blipFill>
        <p:spPr bwMode="auto">
          <a:xfrm rot="566545">
            <a:off x="1134921" y="1896243"/>
            <a:ext cx="3070928" cy="224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6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27" y="1534974"/>
            <a:ext cx="6615842" cy="529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형 설명선 3"/>
          <p:cNvSpPr/>
          <p:nvPr/>
        </p:nvSpPr>
        <p:spPr>
          <a:xfrm>
            <a:off x="6732240" y="1568510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반드시 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크롬      을 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사용해주세요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3074" name="Picture 2" descr="C:\Users\openfingers_laptop\Pictures\평촌초PPT 교재이미지\크롬이미지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4940" r="21045" b="4940"/>
          <a:stretch/>
        </p:blipFill>
        <p:spPr bwMode="auto">
          <a:xfrm>
            <a:off x="7720113" y="2348880"/>
            <a:ext cx="328512" cy="340824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</p:spPr>
      </p:pic>
      <p:sp>
        <p:nvSpPr>
          <p:cNvPr id="3" name="TextBox 2"/>
          <p:cNvSpPr txBox="1"/>
          <p:nvPr/>
        </p:nvSpPr>
        <p:spPr>
          <a:xfrm>
            <a:off x="5137808" y="4509120"/>
            <a:ext cx="2160240" cy="603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rgbClr val="FF0000"/>
                </a:solidFill>
                <a:latin typeface="맑은 고딕"/>
                <a:ea typeface="맑은 고딕"/>
              </a:rPr>
              <a:t>※</a:t>
            </a:r>
            <a:r>
              <a:rPr lang="ko-KR" altLang="en-US" sz="1200" dirty="0" err="1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익스플로러는</a:t>
            </a:r>
            <a:r>
              <a:rPr lang="ko-KR" altLang="en-US" sz="1200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 로봇코딩 블록 사용이 안됩니다</a:t>
            </a:r>
            <a:r>
              <a:rPr lang="en-US" altLang="ko-KR" sz="1200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rgbClr val="FF0000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70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290818"/>
            <a:ext cx="6912768" cy="556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96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openfingers_laptop\Pictures\평촌초PPT 교재이미지\로봇코딩연결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600" y="1335696"/>
            <a:ext cx="5651120" cy="5515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98418" y="5560364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436097" y="5390468"/>
            <a:ext cx="15254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형 설명선 8"/>
          <p:cNvSpPr/>
          <p:nvPr/>
        </p:nvSpPr>
        <p:spPr>
          <a:xfrm>
            <a:off x="6961517" y="3861048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연결 프로그램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설치가 안된 경우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연결 프로그램 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다운로드를 한다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4998418" y="5560364"/>
            <a:ext cx="79208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436097" y="5390468"/>
            <a:ext cx="152542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46" name="Picture 2" descr="C:\Users\openfingers_laptop\Pictures\평촌초PPT 교재이미지\로봇코딩연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300" y="1317552"/>
            <a:ext cx="5556754" cy="542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7" name="바닥글 개체 틀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218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4000" dirty="0" smtClean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4098" name="Picture 2" descr="C:\Users\openfingers_laptop\Pictures\평촌초PPT 교재이미지\드라이버설치_펌웨어 설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818" y="1628800"/>
            <a:ext cx="7174590" cy="5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smtClean="0"/>
              <a:t>www.memaker.co.kr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13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</TotalTime>
  <Words>361</Words>
  <Application>Microsoft Office PowerPoint</Application>
  <PresentationFormat>화면 슬라이드 쇼(4:3)</PresentationFormat>
  <Paragraphs>148</Paragraphs>
  <Slides>35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블록코딩과 문제 해결 논리</vt:lpstr>
      <vt:lpstr>학습 주제</vt:lpstr>
      <vt:lpstr>내 방에 가구를 놓는다면?</vt:lpstr>
      <vt:lpstr>스마트 자를 활용하여 편하게 측정</vt:lpstr>
      <vt:lpstr>엔트리 회원가입1</vt:lpstr>
      <vt:lpstr>엔트리 회원가입2</vt:lpstr>
      <vt:lpstr>미메이커 코딩보드 연결하기1</vt:lpstr>
      <vt:lpstr>미메이커 코딩보드 연결하기2</vt:lpstr>
      <vt:lpstr>미메이커 코딩보드 연결하기3</vt:lpstr>
      <vt:lpstr>미메이커 코딩보드 연결하기4</vt:lpstr>
      <vt:lpstr>미메이커 코딩보드 연결하기5</vt:lpstr>
      <vt:lpstr>초음파센서 알아보기1</vt:lpstr>
      <vt:lpstr>초음파센서 알아보기2</vt:lpstr>
      <vt:lpstr>초음파센서 알아보기3</vt:lpstr>
      <vt:lpstr>엔트리로 초음파센서 확인하기</vt:lpstr>
      <vt:lpstr>명령어 블록 창</vt:lpstr>
      <vt:lpstr>초음파센서 코딩하기</vt:lpstr>
      <vt:lpstr>LCD 알아보기1</vt:lpstr>
      <vt:lpstr>LCD 알아보기2</vt:lpstr>
      <vt:lpstr>LCD 알아보기3</vt:lpstr>
      <vt:lpstr>엔트리로 LCD 확인하기</vt:lpstr>
      <vt:lpstr>엔트리로 LCD 확인하기</vt:lpstr>
      <vt:lpstr>LCD 엔트리 코딩하기</vt:lpstr>
      <vt:lpstr>거리측정기 알고리즘 확인하기</vt:lpstr>
      <vt:lpstr>거리 측정기 조립하기</vt:lpstr>
      <vt:lpstr>엔트리 오브젝트 등록하기1</vt:lpstr>
      <vt:lpstr>엔트리 오브젝트가 뭐죠?</vt:lpstr>
      <vt:lpstr>엔트리 오브젝트 등록하기2</vt:lpstr>
      <vt:lpstr>엔트리 코딩하기</vt:lpstr>
      <vt:lpstr>엔트리 코딩 해설</vt:lpstr>
      <vt:lpstr>엔트리 코딩 해설</vt:lpstr>
      <vt:lpstr>공유 작품 불러오기1</vt:lpstr>
      <vt:lpstr>공유 작품 불러오기2</vt:lpstr>
      <vt:lpstr>불러온 작품으로 실행</vt:lpstr>
      <vt:lpstr>정리하기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블록코딩과 문제 해결 논리</dc:title>
  <dc:creator>openfingers_laptop</dc:creator>
  <cp:lastModifiedBy>openfingers_laptop</cp:lastModifiedBy>
  <cp:revision>68</cp:revision>
  <dcterms:created xsi:type="dcterms:W3CDTF">2018-07-05T01:06:31Z</dcterms:created>
  <dcterms:modified xsi:type="dcterms:W3CDTF">2018-09-17T07:16:07Z</dcterms:modified>
</cp:coreProperties>
</file>